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4297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48463"/>
                </a:solidFill>
              </a:rPr>
              <a:t>LAUNCH BRIEF SAMPLE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589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01316"/>
                </a:solidFill>
              </a:rPr>
              <a:t>First-installs plan for a new commerce app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30352" y="1783080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5E696F"/>
                </a:solidFill>
              </a:rPr>
              <a:t>A representative PPTX deliverable. Product names, metrics, screenshots, and client details are anonymized.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94360" y="2788920"/>
            <a:ext cx="3474720" cy="2148840"/>
          </a:xfrm>
          <a:prstGeom prst="roundRect">
            <a:avLst>
              <a:gd name="adj" fmla="val 3404"/>
            </a:avLst>
          </a:prstGeom>
          <a:solidFill>
            <a:srgbClr val="FFFAF0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58952" y="2935224"/>
            <a:ext cx="31455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LAUNCH VERDICT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58952" y="3227832"/>
            <a:ext cx="3145536" cy="1581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Do not position the app as a general optimization tool. Lead with one urgent job: catch catalog issues before they cost orders, ads, or support time.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343400" y="2788920"/>
            <a:ext cx="3474720" cy="2148840"/>
          </a:xfrm>
          <a:prstGeom prst="roundRect">
            <a:avLst>
              <a:gd name="adj" fmla="val 3404"/>
            </a:avLst>
          </a:prstGeom>
          <a:solidFill>
            <a:srgbClr val="FFFFFF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07992" y="2935224"/>
            <a:ext cx="31455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FIRST USER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4507992" y="3227832"/>
            <a:ext cx="3145536" cy="1581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Small catalog merchants with 50-1,000 SKUs, visible manual QA pain, and enough operational urgency to test one collection first.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8092440" y="2788920"/>
            <a:ext cx="3474720" cy="2148840"/>
          </a:xfrm>
          <a:prstGeom prst="roundRect">
            <a:avLst>
              <a:gd name="adj" fmla="val 3404"/>
            </a:avLst>
          </a:prstGeom>
          <a:solidFill>
            <a:srgbClr val="FFFFFF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57032" y="2935224"/>
            <a:ext cx="31455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FIRST PROOF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8257032" y="3227832"/>
            <a:ext cx="3145536" cy="15819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Show a concrete issue list before showing settings. Buyers need to see the artifact they will receive from the app.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" y="6446520"/>
            <a:ext cx="6217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96F"/>
                </a:solidFill>
              </a:rPr>
              <a:t>Anonymized sample deliverable | CodeKidz Studio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11247120" y="6446520"/>
            <a:ext cx="457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5E696F"/>
                </a:solidFill>
              </a:rPr>
              <a:t>01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4297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48463"/>
                </a:solidFill>
              </a:rPr>
              <a:t>SEGMENT DECISION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589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01316"/>
                </a:solidFill>
              </a:rPr>
              <a:t>Pick the buyer who can recognize the value in one screenshot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30352" y="1783080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5E696F"/>
                </a:solidFill>
              </a:rPr>
              <a:t>The first segment should make the listing simpler, not bigger.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94360" y="1965960"/>
            <a:ext cx="2651760" cy="2331720"/>
          </a:xfrm>
          <a:prstGeom prst="roundRect">
            <a:avLst>
              <a:gd name="adj" fmla="val 3137"/>
            </a:avLst>
          </a:prstGeom>
          <a:solidFill>
            <a:srgbClr val="FFFAF0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58952" y="2112264"/>
            <a:ext cx="23225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USE FIRST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58952" y="2404872"/>
            <a:ext cx="2322576" cy="17647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Small catalog merchants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Manual checks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Product-feed or variant issues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Public contact paths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520440" y="1965960"/>
            <a:ext cx="265176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85032" y="2112264"/>
            <a:ext cx="23225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USE LATER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3685032" y="2404872"/>
            <a:ext cx="2322576" cy="17647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Agencies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Larger catalogs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Team workflows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More proof required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446520" y="1965960"/>
            <a:ext cx="2651760" cy="2331720"/>
          </a:xfrm>
          <a:prstGeom prst="roundRect">
            <a:avLst>
              <a:gd name="adj" fmla="val 3137"/>
            </a:avLst>
          </a:prstGeom>
          <a:solidFill>
            <a:srgbClr val="FFFFFF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611112" y="2112264"/>
            <a:ext cx="23225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AVOID FIRST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6611112" y="2404872"/>
            <a:ext cx="2322576" cy="17647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Enterprise stores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Long procurement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Broad analytics framing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Heavy permissions fear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9372600" y="1965960"/>
            <a:ext cx="2194560" cy="2331720"/>
          </a:xfrm>
          <a:prstGeom prst="roundRect">
            <a:avLst>
              <a:gd name="adj" fmla="val 3333"/>
            </a:avLst>
          </a:prstGeom>
          <a:solidFill>
            <a:srgbClr val="EEF0FB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537192" y="2112264"/>
            <a:ext cx="18653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REASON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9537192" y="2404872"/>
            <a:ext cx="1865376" cy="17647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The first launch needs fast recognition and low-risk setup, not the largest possible market.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02920" y="6446520"/>
            <a:ext cx="6217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96F"/>
                </a:solidFill>
              </a:rPr>
              <a:t>Anonymized sample deliverable | CodeKidz Studio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11247120" y="6446520"/>
            <a:ext cx="457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5E696F"/>
                </a:solidFill>
              </a:rPr>
              <a:t>02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4297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48463"/>
                </a:solidFill>
              </a:rPr>
              <a:t>LISTING MESSAGE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589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01316"/>
                </a:solidFill>
              </a:rPr>
              <a:t>Make the promise concrete before explaining the machinery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30352" y="1783080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5E696F"/>
                </a:solidFill>
              </a:rPr>
              <a:t>Sample copy blocks for the first visible app-store surfaces.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94360" y="1874520"/>
            <a:ext cx="5212080" cy="1051560"/>
          </a:xfrm>
          <a:prstGeom prst="roundRect">
            <a:avLst>
              <a:gd name="adj" fmla="val 6957"/>
            </a:avLst>
          </a:prstGeom>
          <a:solidFill>
            <a:srgbClr val="FFFAF0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58952" y="2020824"/>
            <a:ext cx="48828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HEADLINE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58952" y="2313432"/>
            <a:ext cx="4882896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Find catalog issues before they cost you orders.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080760" y="1874520"/>
            <a:ext cx="5394960" cy="1051560"/>
          </a:xfrm>
          <a:prstGeom prst="roundRect">
            <a:avLst>
              <a:gd name="adj" fmla="val 6957"/>
            </a:avLst>
          </a:prstGeom>
          <a:solidFill>
            <a:srgbClr val="FFFFFF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245352" y="2020824"/>
            <a:ext cx="50657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SUBHEADLINE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6245352" y="2313432"/>
            <a:ext cx="5065776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Scan products for missing images, weak variant data, stale fields, and visible product-page problems.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94360" y="3246120"/>
            <a:ext cx="1088136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58952" y="3392424"/>
            <a:ext cx="105521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OPENING PARAGRAPH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758952" y="3685032"/>
            <a:ext cx="10552176" cy="8503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Your catalog can look fine until one product page has a missing image, a broken variant, or copy that no longer matches the actual item. This app gives small teams a quick issue list so they can fix the buying path before running more traffic into it.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94360" y="4983480"/>
            <a:ext cx="10881360" cy="731520"/>
          </a:xfrm>
          <a:prstGeom prst="roundRect">
            <a:avLst>
              <a:gd name="adj" fmla="val 10000"/>
            </a:avLst>
          </a:prstGeom>
          <a:solidFill>
            <a:srgbClr val="EEF0FB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58952" y="5129784"/>
            <a:ext cx="105521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TRUST SENTENCE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758952" y="5422392"/>
            <a:ext cx="10552176" cy="164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Start with one collection, review the issue list, and expand only after the results match how your team already checks products.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02920" y="6446520"/>
            <a:ext cx="6217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96F"/>
                </a:solidFill>
              </a:rPr>
              <a:t>Anonymized sample deliverable | CodeKidz Studio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11247120" y="6446520"/>
            <a:ext cx="457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5E696F"/>
                </a:solidFill>
              </a:rPr>
              <a:t>03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4297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48463"/>
                </a:solidFill>
              </a:rPr>
              <a:t>SCREENSHOT STORYBOARD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589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01316"/>
                </a:solidFill>
              </a:rPr>
              <a:t>Show the result, then setup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30352" y="1783080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5E696F"/>
                </a:solidFill>
              </a:rPr>
              <a:t>Recommended screenshot order for a zero-review app listing.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94360" y="1828800"/>
            <a:ext cx="3383280" cy="1417320"/>
          </a:xfrm>
          <a:prstGeom prst="roundRect">
            <a:avLst>
              <a:gd name="adj" fmla="val 5161"/>
            </a:avLst>
          </a:prstGeom>
          <a:solidFill>
            <a:srgbClr val="FFFAF0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58952" y="1975104"/>
            <a:ext cx="30540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01 ISSUE LIST GROUPED BY SEVERITY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58952" y="2267712"/>
            <a:ext cx="3054096" cy="8503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See what needs fixing first.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297680" y="1828800"/>
            <a:ext cx="338328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462272" y="1975104"/>
            <a:ext cx="30540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02 SMALL PRODUCT-SET SELECTOR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4462272" y="2267712"/>
            <a:ext cx="3054096" cy="8503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Start with one collection.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8001000" y="1828800"/>
            <a:ext cx="338328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165592" y="1975104"/>
            <a:ext cx="30540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03 SPECIFIC PRODUCT FINDING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8165592" y="2267712"/>
            <a:ext cx="3054096" cy="8503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Catch details customers notice.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94360" y="3703320"/>
            <a:ext cx="338328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58952" y="3849624"/>
            <a:ext cx="30540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04 SEVERITY FILTER AND MARK-FIXED STATE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758952" y="4142232"/>
            <a:ext cx="3054096" cy="8503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Work through issues without losing track.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297680" y="3703320"/>
            <a:ext cx="338328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462272" y="3849624"/>
            <a:ext cx="30540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05 CSV/SHAREABLE CHECKLIST EXPORT</a:t>
            </a:r>
            <a:endParaRPr lang="en-US" sz="750" dirty="0"/>
          </a:p>
        </p:txBody>
      </p:sp>
      <p:sp>
        <p:nvSpPr>
          <p:cNvPr id="19" name="Text 17"/>
          <p:cNvSpPr/>
          <p:nvPr/>
        </p:nvSpPr>
        <p:spPr>
          <a:xfrm>
            <a:off x="4462272" y="4142232"/>
            <a:ext cx="3054096" cy="8503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Hand off the fix list.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8001000" y="3703320"/>
            <a:ext cx="338328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165592" y="3849624"/>
            <a:ext cx="30540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06 AFTER-STATE WITH ZERO CRITICAL ISSUES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8165592" y="4142232"/>
            <a:ext cx="3054096" cy="8503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Know when the catalog is ready.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02920" y="6446520"/>
            <a:ext cx="6217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96F"/>
                </a:solidFill>
              </a:rPr>
              <a:t>Anonymized sample deliverable | CodeKidz Studio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11247120" y="6446520"/>
            <a:ext cx="457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5E696F"/>
                </a:solidFill>
              </a:rPr>
              <a:t>04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4297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48463"/>
                </a:solidFill>
              </a:rPr>
              <a:t>OBJECTION MAP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589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01316"/>
                </a:solidFill>
              </a:rPr>
              <a:t>Use objections to decide which proof asset to build next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30352" y="1783080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5E696F"/>
                </a:solidFill>
              </a:rPr>
              <a:t>The listing should reduce trust and permissions anxiety before users install.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77240" y="1920240"/>
            <a:ext cx="5120640" cy="32918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400" dirty="0">
                <a:solidFill>
                  <a:srgbClr val="101316"/>
                </a:solidFill>
              </a:rPr>
              <a:t>New app trust: show a small scan and inspectable result before asking for broad rollout.</a:t>
            </a:r>
            <a:endParaRPr lang="en-US" sz="1400" dirty="0"/>
          </a:p>
          <a:p>
            <a:pPr marL="152400" indent="-152400">
              <a:buSzPct val="100000"/>
              <a:buChar char="•"/>
            </a:pPr>
            <a:r>
              <a:rPr lang="en-US" sz="1400" dirty="0">
                <a:solidFill>
                  <a:srgbClr val="101316"/>
                </a:solidFill>
              </a:rPr>
              <a:t>Permission fear: state whether the first scan is read-only and when edits require approval.</a:t>
            </a:r>
            <a:endParaRPr lang="en-US" sz="1400" dirty="0"/>
          </a:p>
          <a:p>
            <a:pPr marL="152400" indent="-152400">
              <a:buSzPct val="100000"/>
              <a:buChar char="•"/>
            </a:pPr>
            <a:r>
              <a:rPr lang="en-US" sz="1400" dirty="0">
                <a:solidFill>
                  <a:srgbClr val="101316"/>
                </a:solidFill>
              </a:rPr>
              <a:t>Dashboard fatigue: position as an issue list, not another analytics surface.</a:t>
            </a:r>
            <a:endParaRPr lang="en-US" sz="1400" dirty="0"/>
          </a:p>
          <a:p>
            <a:pPr marL="152400" indent="-152400">
              <a:buSzPct val="100000"/>
              <a:buChar char="•"/>
            </a:pPr>
            <a:r>
              <a:rPr lang="en-US" sz="1400" dirty="0">
                <a:solidFill>
                  <a:srgbClr val="101316"/>
                </a:solidFill>
              </a:rPr>
              <a:t>Setup concern: ask for one collection first, not the whole catalog.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0" y="1828800"/>
            <a:ext cx="4754880" cy="2834640"/>
          </a:xfrm>
          <a:prstGeom prst="roundRect">
            <a:avLst>
              <a:gd name="adj" fmla="val 2581"/>
            </a:avLst>
          </a:prstGeom>
          <a:solidFill>
            <a:srgbClr val="EEF0FB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65392" y="1975104"/>
            <a:ext cx="442569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LISTING IMPLICATION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565392" y="2267712"/>
            <a:ext cx="4425696" cy="22677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The next proof asset should be a read-only scan screenshot plus a clear permissions explainer. Do not spend the next week adding advanced filters until the trust objection is addressed.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" y="6446520"/>
            <a:ext cx="6217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96F"/>
                </a:solidFill>
              </a:rPr>
              <a:t>Anonymized sample deliverable | CodeKidz Studio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11247120" y="6446520"/>
            <a:ext cx="457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5E696F"/>
                </a:solidFill>
              </a:rPr>
              <a:t>05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4297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48463"/>
                </a:solidFill>
              </a:rPr>
              <a:t>7-DAY INSTALL TEST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589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01316"/>
                </a:solidFill>
              </a:rPr>
              <a:t>Run a small proof loop before broad launch work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30352" y="1783080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5E696F"/>
                </a:solidFill>
              </a:rPr>
              <a:t>A first install test is a learning loop, not a vanity push.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77240" y="1783080"/>
            <a:ext cx="10241280" cy="39776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250" dirty="0">
                <a:solidFill>
                  <a:srgbClr val="101316"/>
                </a:solidFill>
              </a:rPr>
              <a:t>Day 1: update listing headline, opening paragraph, and screenshot order around the catalog issue-list promise.</a:t>
            </a:r>
            <a:endParaRPr lang="en-US" sz="1250" dirty="0"/>
          </a:p>
          <a:p>
            <a:pPr marL="152400" indent="-152400">
              <a:buSzPct val="100000"/>
              <a:buChar char="•"/>
            </a:pPr>
            <a:r>
              <a:rPr lang="en-US" sz="1250" dirty="0">
                <a:solidFill>
                  <a:srgbClr val="101316"/>
                </a:solidFill>
              </a:rPr>
              <a:t>Day 2: create one demo dataset with visible product issues for concrete screenshots.</a:t>
            </a:r>
            <a:endParaRPr lang="en-US" sz="1250" dirty="0"/>
          </a:p>
          <a:p>
            <a:pPr marL="152400" indent="-152400">
              <a:buSzPct val="100000"/>
              <a:buChar char="•"/>
            </a:pPr>
            <a:r>
              <a:rPr lang="en-US" sz="1250" dirty="0">
                <a:solidFill>
                  <a:srgbClr val="101316"/>
                </a:solidFill>
              </a:rPr>
              <a:t>Day 3: contact 10-15 public stores with visible catalog complexity and one specific observation.</a:t>
            </a:r>
            <a:endParaRPr lang="en-US" sz="1250" dirty="0"/>
          </a:p>
          <a:p>
            <a:pPr marL="152400" indent="-152400">
              <a:buSzPct val="100000"/>
              <a:buChar char="•"/>
            </a:pPr>
            <a:r>
              <a:rPr lang="en-US" sz="1250" dirty="0">
                <a:solidFill>
                  <a:srgbClr val="101316"/>
                </a:solidFill>
              </a:rPr>
              <a:t>Day 4: track objections by trust, permissions, usefulness, price, setup, or not relevant.</a:t>
            </a:r>
            <a:endParaRPr lang="en-US" sz="1250" dirty="0"/>
          </a:p>
          <a:p>
            <a:pPr marL="152400" indent="-152400">
              <a:buSzPct val="100000"/>
              <a:buChar char="•"/>
            </a:pPr>
            <a:r>
              <a:rPr lang="en-US" sz="1250" dirty="0">
                <a:solidFill>
                  <a:srgbClr val="101316"/>
                </a:solidFill>
              </a:rPr>
              <a:t>Day 5: rewrite onboarding first screen around the strongest objection.</a:t>
            </a:r>
            <a:endParaRPr lang="en-US" sz="1250" dirty="0"/>
          </a:p>
          <a:p>
            <a:pPr marL="152400" indent="-152400">
              <a:buSzPct val="100000"/>
              <a:buChar char="•"/>
            </a:pPr>
            <a:r>
              <a:rPr lang="en-US" sz="1250" dirty="0">
                <a:solidFill>
                  <a:srgbClr val="101316"/>
                </a:solidFill>
              </a:rPr>
              <a:t>Day 6: ask interested merchants to scan one collection, not a full catalog.</a:t>
            </a:r>
            <a:endParaRPr lang="en-US" sz="1250" dirty="0"/>
          </a:p>
          <a:p>
            <a:pPr marL="152400" indent="-152400">
              <a:buSzPct val="100000"/>
              <a:buChar char="•"/>
            </a:pPr>
            <a:r>
              <a:rPr lang="en-US" sz="1250" dirty="0">
                <a:solidFill>
                  <a:srgbClr val="101316"/>
                </a:solidFill>
              </a:rPr>
              <a:t>Day 7: decide whether to continue the segment, change the promise, or build one missing proof asset.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502920" y="6446520"/>
            <a:ext cx="6217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96F"/>
                </a:solidFill>
              </a:rPr>
              <a:t>Anonymized sample deliverable | CodeKidz Studio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11247120" y="6446520"/>
            <a:ext cx="457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5E696F"/>
                </a:solidFill>
              </a:rPr>
              <a:t>06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4297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48463"/>
                </a:solidFill>
              </a:rPr>
              <a:t>TRACKING SHEET FIELDS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589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01316"/>
                </a:solidFill>
              </a:rPr>
              <a:t>Keep the first launch measurable without over-instrumenting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30352" y="1783080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5E696F"/>
                </a:solidFill>
              </a:rPr>
              <a:t>The practical output is a short table the founder can actually maintain.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94360" y="1828800"/>
            <a:ext cx="2560320" cy="2011680"/>
          </a:xfrm>
          <a:prstGeom prst="roundRect">
            <a:avLst>
              <a:gd name="adj" fmla="val 3636"/>
            </a:avLst>
          </a:prstGeom>
          <a:solidFill>
            <a:srgbClr val="FFFAF0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58952" y="1975104"/>
            <a:ext cx="22311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STORE TYPE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58952" y="2267712"/>
            <a:ext cx="2231136" cy="14447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Apparel, parts, beauty, home goods, digital goods. Shows whether interest clusters around a catalog pattern.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337560" y="1828800"/>
            <a:ext cx="2560320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502152" y="1975104"/>
            <a:ext cx="22311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VISIBLE PAIN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3502152" y="2267712"/>
            <a:ext cx="2231136" cy="14447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Variant mismatch, missing image, product-feed issue. Prevents generic outreach.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080760" y="1828800"/>
            <a:ext cx="2560320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45352" y="1975104"/>
            <a:ext cx="22311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OBJECTION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6245352" y="2267712"/>
            <a:ext cx="2231136" cy="14447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New app trust, permissions, setup time, unclear output. Reveals missing proof.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823960" y="1828800"/>
            <a:ext cx="2560320" cy="2011680"/>
          </a:xfrm>
          <a:prstGeom prst="roundRect">
            <a:avLst>
              <a:gd name="adj" fmla="val 3636"/>
            </a:avLst>
          </a:prstGeom>
          <a:solidFill>
            <a:srgbClr val="FFFFFF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988552" y="1975104"/>
            <a:ext cx="22311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NEXT ARTIFACT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988552" y="2267712"/>
            <a:ext cx="2231136" cy="14447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Read-only scan screenshot, permissions explainer, CSV export sample.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94360" y="4617720"/>
            <a:ext cx="10789920" cy="685800"/>
          </a:xfrm>
          <a:prstGeom prst="roundRect">
            <a:avLst>
              <a:gd name="adj" fmla="val 10667"/>
            </a:avLst>
          </a:prstGeom>
          <a:solidFill>
            <a:srgbClr val="EEF0FB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58952" y="4764024"/>
            <a:ext cx="104607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DECISION RULE</a:t>
            </a:r>
            <a:endParaRPr lang="en-US" sz="750" dirty="0"/>
          </a:p>
        </p:txBody>
      </p:sp>
      <p:sp>
        <p:nvSpPr>
          <p:cNvPr id="19" name="Text 17"/>
          <p:cNvSpPr/>
          <p:nvPr/>
        </p:nvSpPr>
        <p:spPr>
          <a:xfrm>
            <a:off x="758952" y="5056632"/>
            <a:ext cx="10460736" cy="1188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If replies mention trust or permissions more than usefulness, build proof and permission assets before expanding outreach.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02920" y="6446520"/>
            <a:ext cx="6217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96F"/>
                </a:solidFill>
              </a:rPr>
              <a:t>Anonymized sample deliverable | CodeKidz Studio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11247120" y="6446520"/>
            <a:ext cx="457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5E696F"/>
                </a:solidFill>
              </a:rPr>
              <a:t>07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3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11480"/>
            <a:ext cx="4297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148463"/>
                </a:solidFill>
              </a:rPr>
              <a:t>FOLLOW-ON SCOPES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589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101316"/>
                </a:solidFill>
              </a:rPr>
              <a:t>Turn the brief into production assets only after the first signal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30352" y="1783080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5E696F"/>
                </a:solidFill>
              </a:rPr>
              <a:t>This slide defines what can be quoted separately after the buyer approves direction.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94360" y="1828800"/>
            <a:ext cx="3429000" cy="2377440"/>
          </a:xfrm>
          <a:prstGeom prst="roundRect">
            <a:avLst>
              <a:gd name="adj" fmla="val 3077"/>
            </a:avLst>
          </a:prstGeom>
          <a:solidFill>
            <a:srgbClr val="FFFAF0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58952" y="1975104"/>
            <a:ext cx="30998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LISTING REWRITE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58952" y="2267712"/>
            <a:ext cx="3099816" cy="1810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Full app listing copy, screenshot captions, permissions explainer, and first-run onboarding text.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389120" y="1828800"/>
            <a:ext cx="3429000" cy="237744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53712" y="1975104"/>
            <a:ext cx="30998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OUTREACH PACK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4553712" y="2267712"/>
            <a:ext cx="3099816" cy="1810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Founder email sequence, segment list fields, response tracker, and objection handling snippets.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8183880" y="1828800"/>
            <a:ext cx="3246120" cy="2377440"/>
          </a:xfrm>
          <a:prstGeom prst="roundRect">
            <a:avLst>
              <a:gd name="adj" fmla="val 3077"/>
            </a:avLst>
          </a:prstGeom>
          <a:solidFill>
            <a:srgbClr val="FFFFFF"/>
          </a:solidFill>
          <a:ln w="10160">
            <a:solidFill>
              <a:srgbClr val="D8D3C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348472" y="1975104"/>
            <a:ext cx="29169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48463"/>
                </a:solidFill>
              </a:rPr>
              <a:t>DEMO ASSETS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8348472" y="2267712"/>
            <a:ext cx="2916936" cy="1810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01316"/>
                </a:solidFill>
              </a:rPr>
              <a:t>Synthetic demo catalog, issue-list screenshots, help-page draft, and short launch walkthrough outline.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" y="6446520"/>
            <a:ext cx="6217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E696F"/>
                </a:solidFill>
              </a:rPr>
              <a:t>Anonymized sample deliverable | CodeKidz Studio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11247120" y="6446520"/>
            <a:ext cx="457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5E696F"/>
                </a:solidFill>
              </a:rPr>
              <a:t>08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CodeKidz Studio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First-Installs Launch Brief Sample</dc:title>
  <dc:subject>Anonymized launch brief sample</dc:subject>
  <dc:creator>CodeKidz Studio</dc:creator>
  <cp:lastModifiedBy>CodeKidz Studio</cp:lastModifiedBy>
  <cp:revision>1</cp:revision>
  <dcterms:created xsi:type="dcterms:W3CDTF">2026-05-28T08:53:38Z</dcterms:created>
  <dcterms:modified xsi:type="dcterms:W3CDTF">2026-05-28T08:53:38Z</dcterms:modified>
</cp:coreProperties>
</file>